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51" r:id="rId8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71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9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-228571"/>
            <a:ext cx="12285714" cy="10685308"/>
            <a:chOff x="6304762" y="-228571"/>
            <a:chExt cx="12285714" cy="10685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-228571"/>
              <a:ext cx="12285714" cy="106853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523810" y="5142857"/>
            <a:ext cx="7980714" cy="74588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100" dirty="0" smtClean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- 로그인 및 개인정보관리</a:t>
            </a:r>
          </a:p>
          <a:p>
            <a:r>
              <a:rPr lang="en-US" sz="3100" dirty="0" smtClean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- 이력서 작성 및 관리</a:t>
            </a:r>
          </a:p>
          <a:p>
            <a:r>
              <a:rPr lang="en-US" sz="3100" dirty="0" smtClean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- 공고 작성 및 관리</a:t>
            </a:r>
          </a:p>
          <a:p>
            <a:r>
              <a:rPr lang="en-US" sz="3100" dirty="0" smtClean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- 채용 현황 관리</a:t>
            </a:r>
          </a:p>
          <a:p>
            <a:r>
              <a:rPr lang="en-US" sz="3100" dirty="0" smtClean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- 쪽지 작성 및 관리</a:t>
            </a:r>
          </a:p>
          <a:p>
            <a:r>
              <a:rPr lang="en-US" sz="3100" dirty="0" smtClean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- 후기 &amp; QnA 게시판 관리</a:t>
            </a:r>
          </a:p>
          <a:p>
            <a:r>
              <a:rPr lang="en-US" sz="3100" dirty="0" smtClean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- 좋아요, 신고 관리</a:t>
            </a:r>
          </a:p>
          <a:p>
            <a:r>
              <a:rPr lang="en-US" sz="3100" dirty="0" smtClean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- 기타 운영 관리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504762" y="3423133"/>
            <a:ext cx="14161428" cy="11233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6700" dirty="0" smtClean="0">
                <a:solidFill>
                  <a:srgbClr val="FFFFFF"/>
                </a:solidFill>
                <a:latin typeface="Noto Sans CJK KR Bold" pitchFamily="34" charset="0"/>
              </a:rPr>
              <a:t>HIJOB </a:t>
            </a:r>
            <a:r>
              <a:rPr lang="ko-KR" altLang="en-US" sz="6700" dirty="0" err="1" smtClean="0">
                <a:solidFill>
                  <a:srgbClr val="FFFFFF"/>
                </a:solidFill>
                <a:latin typeface="Noto Sans CJK KR Bold" pitchFamily="34" charset="0"/>
              </a:rPr>
              <a:t>사용자메뉴얼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좋아요 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032379" y="1654865"/>
            <a:ext cx="13481910" cy="26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5. 풀 하트아이콘 클릭시, 좋아요 -1, 저장되었습니다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 메시지 출력 이후 새로고침 하여 좋아요 취소가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 반영된 페이지 출력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3038" y="1638992"/>
            <a:ext cx="11804898" cy="8182270"/>
            <a:chOff x="1023038" y="1638992"/>
            <a:chExt cx="11804898" cy="81822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38" y="1638992"/>
              <a:ext cx="11804898" cy="8182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좋아요 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132825" y="2559625"/>
            <a:ext cx="11824625" cy="3681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6. 마이페이지 좋아요목록을 통해 본인이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좋아요 저장한 공고리스트를 불러 올 수 있음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7. 좋아요 취소 버튼을 눌러 저장된 좋아요를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취하는 기능 구현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3038" y="2019944"/>
            <a:ext cx="15997281" cy="7368748"/>
            <a:chOff x="1023038" y="2019944"/>
            <a:chExt cx="15997281" cy="73687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38" y="2019944"/>
              <a:ext cx="15997281" cy="7368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마이페이지 Q&amp;A 내역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523303" y="8148825"/>
            <a:ext cx="20382472" cy="2752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마이페이지 – Q&amp;A목록 메뉴 이동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커뮤니티 – Q&amp;A에서 질문한 나의 질문 원 글 리스트를 조회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해당 글의 제목을 클릭할 시, 제목과 내용 모달 창을 출력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459811" y="1360174"/>
            <a:ext cx="8199756" cy="6534181"/>
            <a:chOff x="2459811" y="1360174"/>
            <a:chExt cx="8199756" cy="65341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811" y="1360174"/>
              <a:ext cx="8199756" cy="6534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56536" y="4122765"/>
            <a:ext cx="5191590" cy="3771590"/>
            <a:chOff x="10856536" y="4122765"/>
            <a:chExt cx="5191590" cy="37715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56536" y="4122765"/>
              <a:ext cx="5191590" cy="3771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마이페이지 Q&amp;A 내역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714286" y="2736130"/>
            <a:ext cx="9928571" cy="2752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 모달 창의 제목과 내용을 수정하고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저장버튼을 누르면 저장되었습니다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메시지 출력 이후 저장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03583" y="1527825"/>
            <a:ext cx="14008796" cy="8133857"/>
            <a:chOff x="1403583" y="1527825"/>
            <a:chExt cx="14008796" cy="8133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583" y="1527825"/>
              <a:ext cx="14008796" cy="8133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20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마이페이지 Q&amp;A 내역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779221" y="2120334"/>
            <a:ext cx="13532468" cy="6488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5. 저장된 글의 제목을 반영하여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Q&amp;A리스트 출력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6. 삭제버튼을 눌렀을 경우, Q&amp;A DB에서 삭제하고 리스트에서 사라짐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7.취소버튼을 눌렀을 경우, 모달창을 닫음</a:t>
            </a:r>
          </a:p>
          <a:p>
            <a:endParaRPr lang="en-US" sz="33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sz="33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54101" y="2414707"/>
            <a:ext cx="16250239" cy="6743849"/>
            <a:chOff x="654101" y="2414707"/>
            <a:chExt cx="16250239" cy="67438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101" y="2414707"/>
              <a:ext cx="16250239" cy="6743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커뮤니티 별 게시판 신고기능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303714" y="2358057"/>
            <a:ext cx="10830143" cy="36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커뮤니티 – QnA 메뉴로 이동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각 회원별 QnA전체 리스트 출력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신고란에 아이콘을 클릭하여 해당 글을 신고하는 기능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428140" y="5540350"/>
            <a:ext cx="5122074" cy="4096514"/>
            <a:chOff x="10428140" y="5540350"/>
            <a:chExt cx="5122074" cy="40965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8140" y="5540350"/>
              <a:ext cx="5122074" cy="4096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3655" y="1413564"/>
            <a:ext cx="9083533" cy="8604125"/>
            <a:chOff x="753655" y="1413564"/>
            <a:chExt cx="9083533" cy="86041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655" y="1413564"/>
              <a:ext cx="9083533" cy="8604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커뮤니티 별 게시판 신고기능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232844" y="2115633"/>
            <a:ext cx="13654818" cy="36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4.신고사유를 선택하고 신고버튼을 누르면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'신고되었습니다.' 메시지 출력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5. DB에 신고내역 저장됨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6. 후기게시판에도 동일한 신고버튼 기능 구현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76598" y="1590998"/>
            <a:ext cx="6171429" cy="5856961"/>
            <a:chOff x="1276598" y="1590998"/>
            <a:chExt cx="6171429" cy="58569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6598" y="1590998"/>
              <a:ext cx="6171429" cy="5856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12805" y="5684785"/>
            <a:ext cx="8847186" cy="3664876"/>
            <a:chOff x="8412805" y="5684785"/>
            <a:chExt cx="8847186" cy="36648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2805" y="5684785"/>
              <a:ext cx="8847186" cy="3664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5590" y="1184127"/>
            <a:ext cx="7693735" cy="8879444"/>
            <a:chOff x="1815590" y="1184127"/>
            <a:chExt cx="7693735" cy="8879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5590" y="1184127"/>
              <a:ext cx="7693735" cy="8879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21891" y="6555046"/>
            <a:ext cx="1295450" cy="573396"/>
            <a:chOff x="9421891" y="6555046"/>
            <a:chExt cx="1295450" cy="573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21891" y="6555046"/>
              <a:ext cx="1295450" cy="57339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717341" y="6098539"/>
            <a:ext cx="10320299" cy="26493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기업회원이 로그인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화면에 구직자가 등록한 공개 이력서      6개를 최신순으로 띄워줌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로그인시 - 메인화면]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54381" y="4644019"/>
            <a:ext cx="10111286" cy="26493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채용관 메뉴 &gt; 공개이력서 메뉴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 구직자들이 사전에 등록+공개 처리      이력서를 신규순으로 전체 확인 가능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23038" y="1406543"/>
            <a:ext cx="10456881" cy="8241185"/>
            <a:chOff x="1023038" y="1406543"/>
            <a:chExt cx="10456881" cy="8241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406543"/>
              <a:ext cx="10456881" cy="8241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로그인시 - 채용관 - 공개이력서 메뉴]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279427"/>
            <a:ext cx="10598715" cy="8661766"/>
            <a:chOff x="1023038" y="1279427"/>
            <a:chExt cx="10598715" cy="86617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279427"/>
              <a:ext cx="10598715" cy="86617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23810" y="2630478"/>
            <a:ext cx="6171429" cy="963171"/>
            <a:chOff x="3723810" y="2630478"/>
            <a:chExt cx="6171429" cy="9631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3810" y="2630478"/>
              <a:ext cx="6171429" cy="96317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673048" y="2541590"/>
            <a:ext cx="10477442" cy="1632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필터를 통해 원하는 기술 스택을 가진 구직자의 이력서만 따로 확인이 가능하다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로그인시 - 채용관 - 공개이력서 메뉴]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로그인시 - 회차별 통계 차트 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3038" y="1412981"/>
            <a:ext cx="8286773" cy="8226334"/>
            <a:chOff x="1023038" y="1412981"/>
            <a:chExt cx="8286773" cy="8226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38" y="1412981"/>
              <a:ext cx="8286773" cy="8226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5397" y="5526149"/>
            <a:ext cx="7763834" cy="4113167"/>
            <a:chOff x="9825397" y="5526149"/>
            <a:chExt cx="7763834" cy="41131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5397" y="5526149"/>
              <a:ext cx="7763834" cy="411316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825397" y="1905044"/>
            <a:ext cx="11645704" cy="4404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관리자로 로그인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행사통계확인(eck)메뉴 클릭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회차별 지원자 수, 기업의 참여횟수,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    기업별 합격자 수에 대한 통계를 차트,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    그래프로 표현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83364" y="1438997"/>
            <a:ext cx="9666115" cy="7972714"/>
            <a:chOff x="2583364" y="1438997"/>
            <a:chExt cx="9666115" cy="7972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83364" y="1438997"/>
              <a:ext cx="9666115" cy="7972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8685" y="2599124"/>
            <a:ext cx="3890999" cy="745320"/>
            <a:chOff x="6198685" y="2599124"/>
            <a:chExt cx="3890999" cy="7453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8685" y="2599124"/>
              <a:ext cx="3890999" cy="7453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01948" y="2427716"/>
            <a:ext cx="10321753" cy="1632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검색 필터를 값을 적용한 이력서 필터 결과창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로그인시 - 채용관 - 공개이력서 메뉴]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587" y="1345156"/>
            <a:ext cx="10456881" cy="8399101"/>
            <a:chOff x="1069587" y="1345156"/>
            <a:chExt cx="10456881" cy="8399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587" y="1345156"/>
              <a:ext cx="10456881" cy="83991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60513" y="4042643"/>
            <a:ext cx="2254767" cy="431900"/>
            <a:chOff x="2960513" y="4042643"/>
            <a:chExt cx="2254767" cy="4319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960513" y="4042643"/>
              <a:ext cx="2254767" cy="4319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400694" y="5334023"/>
            <a:ext cx="7288570" cy="1632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이력서를 작성할 수 있는 이력서 등록 버튼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828056" y="3455341"/>
            <a:ext cx="1633948" cy="431900"/>
            <a:chOff x="10828056" y="3455341"/>
            <a:chExt cx="1633948" cy="4319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8056" y="3455341"/>
              <a:ext cx="1633948" cy="4319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427371" y="2805490"/>
            <a:ext cx="8492930" cy="26493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이력서 공개/비공개 처리 버튼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공개 이력서만 리스트와 지원리스트에서 조회가 가능하다.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관리 메뉴]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4557" y="1572458"/>
            <a:ext cx="8112268" cy="7077307"/>
            <a:chOff x="1284557" y="1572458"/>
            <a:chExt cx="8112268" cy="70773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557" y="1572458"/>
              <a:ext cx="8112268" cy="70773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95331" y="1729341"/>
            <a:ext cx="6970838" cy="7120570"/>
            <a:chOff x="9695331" y="1729341"/>
            <a:chExt cx="6970838" cy="71205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5331" y="1729341"/>
              <a:ext cx="6970838" cy="712057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263362" y="9135619"/>
            <a:ext cx="13295910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이력서 등록 버튼 클릭시, 이력서 작성 전체 화면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등록 화면]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2614" y="1358730"/>
            <a:ext cx="7910981" cy="8420735"/>
            <a:chOff x="1542614" y="1358730"/>
            <a:chExt cx="7910981" cy="84207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2614" y="1358730"/>
              <a:ext cx="7910981" cy="84207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29654" y="2448650"/>
            <a:ext cx="2302623" cy="644257"/>
            <a:chOff x="8929654" y="2448650"/>
            <a:chExt cx="2302623" cy="6442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9654" y="2448650"/>
              <a:ext cx="2302623" cy="6442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07046" y="5442113"/>
            <a:ext cx="3025231" cy="644257"/>
            <a:chOff x="8207046" y="5442113"/>
            <a:chExt cx="3025231" cy="6442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7046" y="5442113"/>
              <a:ext cx="3025231" cy="644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43386" y="3600744"/>
            <a:ext cx="7188891" cy="650893"/>
            <a:chOff x="4043386" y="3600744"/>
            <a:chExt cx="7188891" cy="6508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3386" y="3600744"/>
              <a:ext cx="7188891" cy="65089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978381" y="2448648"/>
            <a:ext cx="6403921" cy="8789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이력서 제목 입력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1001905" y="3600743"/>
            <a:ext cx="10403857" cy="8789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작성하는 작성자 정보가 자동 입력됨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0978381" y="5222343"/>
            <a:ext cx="10439143" cy="1632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작성하는 구직자가 원하는 기술스택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    3가지 입력 가능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등록 화면]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768236"/>
            <a:ext cx="8696623" cy="6908205"/>
            <a:chOff x="1023038" y="1768236"/>
            <a:chExt cx="8696623" cy="69082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768236"/>
              <a:ext cx="8696623" cy="69082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06349" y="1940713"/>
            <a:ext cx="2302623" cy="644257"/>
            <a:chOff x="9206349" y="1940713"/>
            <a:chExt cx="2302623" cy="6442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6349" y="1940713"/>
              <a:ext cx="2302623" cy="6442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255048" y="1940714"/>
            <a:ext cx="9069810" cy="1632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클릭시 해당 사항을 입력할 수 있는 팝업창 실행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791423" y="3730501"/>
            <a:ext cx="1712214" cy="644257"/>
            <a:chOff x="12791423" y="3730501"/>
            <a:chExt cx="1712214" cy="6442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340000">
              <a:off x="12791423" y="3730501"/>
              <a:ext cx="1712214" cy="6442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2292" y="4914228"/>
            <a:ext cx="7581926" cy="3969298"/>
            <a:chOff x="9852292" y="4914228"/>
            <a:chExt cx="7581926" cy="39692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2292" y="4914228"/>
              <a:ext cx="7581926" cy="396929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141639" y="9091337"/>
            <a:ext cx="10662000" cy="8789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데이터 입력 후 저장 버튼을 눌러 저장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등록 화면]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911" y="1488042"/>
            <a:ext cx="9402841" cy="6452488"/>
            <a:chOff x="1038911" y="1488042"/>
            <a:chExt cx="9402841" cy="6452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911" y="1488042"/>
              <a:ext cx="9402841" cy="6452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66667" y="2375819"/>
            <a:ext cx="2302623" cy="644257"/>
            <a:chOff x="9666667" y="2375819"/>
            <a:chExt cx="2302623" cy="6442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6667" y="2375819"/>
              <a:ext cx="2302623" cy="6442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826432" y="2402076"/>
            <a:ext cx="8665000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저장 후, 입력된 데이터 확인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등록 화면]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817978" y="3345974"/>
            <a:ext cx="6171429" cy="2736623"/>
            <a:chOff x="10817978" y="3345974"/>
            <a:chExt cx="6171429" cy="27366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7978" y="3345974"/>
              <a:ext cx="6171429" cy="2736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9094" y="6170108"/>
            <a:ext cx="1379673" cy="644257"/>
            <a:chOff x="13309094" y="6170108"/>
            <a:chExt cx="1379673" cy="6442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340000">
              <a:off x="13309094" y="6170108"/>
              <a:ext cx="1379673" cy="6442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29089" y="7187590"/>
            <a:ext cx="6171429" cy="1213256"/>
            <a:chOff x="10929089" y="7187590"/>
            <a:chExt cx="6171429" cy="12132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29089" y="7187590"/>
              <a:ext cx="6171429" cy="121325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956338" y="8734183"/>
            <a:ext cx="9127777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 삭제버튼 클릭시 삭제 확인 가능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9030" y="4846984"/>
            <a:ext cx="5226708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&lt;학력 추가 팝업창&gt;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08752" y="1646650"/>
            <a:ext cx="5709185" cy="3132170"/>
            <a:chOff x="908752" y="1646650"/>
            <a:chExt cx="5709185" cy="31321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752" y="1646650"/>
              <a:ext cx="5709185" cy="31321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17937" y="1655221"/>
            <a:ext cx="5121065" cy="3113315"/>
            <a:chOff x="6617937" y="1655221"/>
            <a:chExt cx="5121065" cy="31133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7937" y="1655221"/>
              <a:ext cx="5121065" cy="311331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424018" y="4846987"/>
            <a:ext cx="5226708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&lt;경력 추가 팝업창&gt;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617937" y="5736774"/>
            <a:ext cx="5121065" cy="3115582"/>
            <a:chOff x="6617937" y="5736774"/>
            <a:chExt cx="5121065" cy="31155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7937" y="5736774"/>
              <a:ext cx="5121065" cy="311558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77987" y="8852356"/>
            <a:ext cx="5226708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&lt;프로젝트 팝업창&gt;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507937" y="8928533"/>
            <a:ext cx="6439539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&lt;교육 이력 추가 팝업창&gt;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2692443" y="7599324"/>
            <a:ext cx="5807613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&lt;자기소개서 팝업창&gt;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908752" y="5736774"/>
            <a:ext cx="5709185" cy="3097442"/>
            <a:chOff x="908752" y="5736774"/>
            <a:chExt cx="5709185" cy="30974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752" y="5736774"/>
              <a:ext cx="5709185" cy="30974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39003" y="2896498"/>
            <a:ext cx="5778622" cy="4510495"/>
            <a:chOff x="11739003" y="2896498"/>
            <a:chExt cx="5778622" cy="4510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9003" y="2896498"/>
              <a:ext cx="5778622" cy="4510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등록 화면]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578" y="1452666"/>
            <a:ext cx="8834105" cy="8325111"/>
            <a:chOff x="705578" y="1452666"/>
            <a:chExt cx="8834105" cy="8325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578" y="1452666"/>
              <a:ext cx="8834105" cy="8325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39683" y="1537728"/>
            <a:ext cx="8371910" cy="3605129"/>
            <a:chOff x="9539683" y="1537728"/>
            <a:chExt cx="8371910" cy="36051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9683" y="1537728"/>
              <a:ext cx="8371910" cy="36051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575333" y="8758057"/>
            <a:ext cx="10200000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저장버튼 클릭 후, 리스트에 저장된 모습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321332" y="8596176"/>
            <a:ext cx="3272063" cy="915499"/>
            <a:chOff x="7321332" y="8596176"/>
            <a:chExt cx="3272063" cy="9154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1332" y="8596176"/>
              <a:ext cx="3272063" cy="9154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95956" y="6027488"/>
            <a:ext cx="3859364" cy="915499"/>
            <a:chOff x="11795956" y="6027488"/>
            <a:chExt cx="3859364" cy="9154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795956" y="6027488"/>
              <a:ext cx="3859364" cy="915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등록 화면]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23810" y="8084907"/>
            <a:ext cx="8414286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삭제 버튼 클릭 후, 삭제 완료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등록 화면]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47243" y="3619909"/>
            <a:ext cx="7726984" cy="3090794"/>
            <a:chOff x="1147243" y="3619909"/>
            <a:chExt cx="7726984" cy="30907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243" y="3619909"/>
              <a:ext cx="7726984" cy="3090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78985" y="4884720"/>
            <a:ext cx="1827741" cy="561173"/>
            <a:chOff x="8878985" y="4884720"/>
            <a:chExt cx="1827741" cy="5611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8985" y="4884720"/>
              <a:ext cx="1827741" cy="5611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38472" y="2292738"/>
            <a:ext cx="6969991" cy="2459997"/>
            <a:chOff x="10738472" y="2292738"/>
            <a:chExt cx="6969991" cy="2459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38472" y="2292738"/>
              <a:ext cx="6969991" cy="2459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38472" y="4978937"/>
            <a:ext cx="6969991" cy="2534542"/>
            <a:chOff x="10738472" y="4978937"/>
            <a:chExt cx="6969991" cy="25345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38472" y="4978937"/>
              <a:ext cx="6969991" cy="25345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87873" y="8309457"/>
            <a:ext cx="7637238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작성한 이력서 조회 화면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648604" y="1848939"/>
            <a:ext cx="7125228" cy="6047242"/>
            <a:chOff x="9648604" y="1848939"/>
            <a:chExt cx="7125228" cy="60472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8604" y="1848939"/>
              <a:ext cx="7125228" cy="60472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0601" y="1833066"/>
            <a:ext cx="7724002" cy="6147300"/>
            <a:chOff x="1450601" y="1833066"/>
            <a:chExt cx="7724002" cy="61473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601" y="1833066"/>
              <a:ext cx="7724002" cy="61473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306213" y="8309457"/>
            <a:ext cx="6019167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작성한 이력서 클릭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조회 화면]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로그인시 - 회원 블랙리스트 관리 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396857" y="2119026"/>
            <a:ext cx="10440835" cy="5285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관리자관리 - 회원관리 메뉴 클릭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회원, 블랙리스트 정보 확인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쪽지를 받은 유저를 확인하고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    해제버튼을 눌러서 블랙유저를 해제</a:t>
            </a:r>
          </a:p>
          <a:p>
            <a:endParaRPr lang="en-US" sz="33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37825" y="1682822"/>
            <a:ext cx="16873557" cy="7920026"/>
            <a:chOff x="737825" y="1682822"/>
            <a:chExt cx="16873557" cy="79200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825" y="1682822"/>
              <a:ext cx="16873557" cy="79200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70000" y="8499933"/>
            <a:ext cx="11908516" cy="23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이력서 공개/비공개 처리 버튼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- 공개 처리시 이력서 리스트와 기업의 지원자 리스트에서 이력서를 조회할수 있게된다.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167118" y="1486332"/>
            <a:ext cx="11951479" cy="6449154"/>
            <a:chOff x="3167118" y="1486332"/>
            <a:chExt cx="11951479" cy="644915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7118" y="1486332"/>
              <a:ext cx="11951479" cy="6449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52838" y="7320644"/>
            <a:ext cx="1373319" cy="607863"/>
            <a:chOff x="12852838" y="7320644"/>
            <a:chExt cx="1373319" cy="6078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140000">
              <a:off x="12852838" y="7320644"/>
              <a:ext cx="1373319" cy="607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이력서 조회 화면]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7165" y="1516340"/>
            <a:ext cx="10234727" cy="8027237"/>
            <a:chOff x="1007165" y="1516340"/>
            <a:chExt cx="10234727" cy="8027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165" y="1516340"/>
              <a:ext cx="10234727" cy="802723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606857" y="5944371"/>
            <a:ext cx="8127740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마이페이지에서 개인이 작성한 이력서 목록 조회 가능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23038" y="190442"/>
            <a:ext cx="15685322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마이페이지 화면]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7645" y="1182268"/>
            <a:ext cx="11033282" cy="8621532"/>
            <a:chOff x="1197645" y="1182268"/>
            <a:chExt cx="11033282" cy="86215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645" y="1182268"/>
              <a:ext cx="11033282" cy="862153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072190" y="3410867"/>
            <a:ext cx="8806055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움직이는 슬라이드로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박람회 홍보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893429" y="7532400"/>
            <a:ext cx="9588429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좋아요를 많이 받은 공고를 올려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추천 포지션으로 게시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23042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메인화면]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56952" y="3840000"/>
            <a:ext cx="8806055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공고 사진 제목, 회사, 원하는 기술, 근무 지역을 띄움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0861714" y="1529705"/>
            <a:ext cx="8806055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좋아요를 많이 받은 공고 총 9개를 를 추천 포지션으로 게시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23042" y="1275741"/>
            <a:ext cx="10029137" cy="8816010"/>
            <a:chOff x="1023042" y="1275741"/>
            <a:chExt cx="10029137" cy="881601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42" y="1275741"/>
              <a:ext cx="10029137" cy="88160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23042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메인화면]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50603" y="4918857"/>
            <a:ext cx="8806055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최신 공고 9개를 순서대로 띄움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9501587" y="1501587"/>
            <a:ext cx="8806055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박람회 홍보 배너 설치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23042" y="1015839"/>
            <a:ext cx="8586323" cy="8989523"/>
            <a:chOff x="1023042" y="1015839"/>
            <a:chExt cx="8586323" cy="89895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42" y="1015839"/>
              <a:ext cx="8586323" cy="8989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37517" y="1539683"/>
            <a:ext cx="1813277" cy="510981"/>
            <a:chOff x="7837517" y="1539683"/>
            <a:chExt cx="1813277" cy="5109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37517" y="1539683"/>
              <a:ext cx="1813277" cy="5109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23042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메인화면]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245565"/>
            <a:ext cx="9902661" cy="8737642"/>
            <a:chOff x="1023038" y="1245565"/>
            <a:chExt cx="9902661" cy="87376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245565"/>
              <a:ext cx="9902661" cy="873764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925714" y="2868571"/>
            <a:ext cx="9625737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원하는 기술을 골라 그에 맞는 공고를 검색 필터링하여 볼 수 있음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624974" y="4507128"/>
            <a:ext cx="6171429" cy="5428460"/>
            <a:chOff x="10624974" y="4507128"/>
            <a:chExt cx="6171429" cy="54284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4974" y="4507128"/>
              <a:ext cx="6171429" cy="54284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876889" y="6425486"/>
            <a:ext cx="4470381" cy="2625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지역 필터링시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근무지역에 맞는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공고 찾기 가능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624974" y="4246629"/>
            <a:ext cx="7390899" cy="5736578"/>
            <a:chOff x="10624974" y="4246629"/>
            <a:chExt cx="7390899" cy="57365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4974" y="4246629"/>
              <a:ext cx="7390899" cy="57365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인재모집 메뉴]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455553"/>
            <a:ext cx="11270922" cy="8054725"/>
            <a:chOff x="1023038" y="1455553"/>
            <a:chExt cx="11270922" cy="805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455553"/>
              <a:ext cx="11270922" cy="805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76500" y="3491961"/>
            <a:ext cx="1768895" cy="523912"/>
            <a:chOff x="11976500" y="3491961"/>
            <a:chExt cx="1768895" cy="523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6500" y="3491961"/>
              <a:ext cx="1768895" cy="5239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76875" y="5959106"/>
            <a:ext cx="1768895" cy="523912"/>
            <a:chOff x="6876875" y="5959106"/>
            <a:chExt cx="1768895" cy="5239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6875" y="5959106"/>
              <a:ext cx="1768895" cy="52391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745429" y="3164390"/>
            <a:ext cx="6239000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스크롤을 따라 이동하는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지원하기 간편바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8701610" y="5663286"/>
            <a:ext cx="11423324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회사에서 필요 기술 스택을 입력시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자동으로 그에 맞는 기술 이미지를 매칭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326381" y="7081820"/>
            <a:ext cx="6171429" cy="2158616"/>
            <a:chOff x="11326381" y="7081820"/>
            <a:chExt cx="6171429" cy="21586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6381" y="7081820"/>
              <a:ext cx="6171429" cy="2158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24823" y="7175974"/>
            <a:ext cx="1768895" cy="523912"/>
            <a:chOff x="9924823" y="7175974"/>
            <a:chExt cx="1768895" cy="5239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920000">
              <a:off x="9924823" y="7175974"/>
              <a:ext cx="1768895" cy="5239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공고 보기]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28000" y="2942171"/>
            <a:ext cx="8538500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공고 작성시 적은 근무지를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자동으로 카카오 맵 API에 연결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02403" y="1203925"/>
            <a:ext cx="9254361" cy="8796842"/>
            <a:chOff x="1102403" y="1203925"/>
            <a:chExt cx="9254361" cy="87968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403" y="1203925"/>
              <a:ext cx="9254361" cy="8796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56561" y="3198573"/>
            <a:ext cx="6171429" cy="539251"/>
            <a:chOff x="5056561" y="3198573"/>
            <a:chExt cx="6171429" cy="5392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6561" y="3198573"/>
              <a:ext cx="6171429" cy="539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공고 보기]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396539"/>
            <a:ext cx="11056327" cy="7968540"/>
            <a:chOff x="1023038" y="1396539"/>
            <a:chExt cx="11056327" cy="79685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396539"/>
              <a:ext cx="11056327" cy="796854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012127" y="2648501"/>
            <a:ext cx="8538500" cy="23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기업 회원으로 로그인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했을시에만 공고작성 버튼이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보임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305913" y="3190476"/>
            <a:ext cx="1801452" cy="507793"/>
            <a:chOff x="11305913" y="3190476"/>
            <a:chExt cx="1801452" cy="5077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5913" y="3190476"/>
              <a:ext cx="1801452" cy="507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공고 작성]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6054" y="2110740"/>
            <a:ext cx="7722623" cy="7712872"/>
            <a:chOff x="896054" y="2110740"/>
            <a:chExt cx="7722623" cy="77128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054" y="2110740"/>
              <a:ext cx="7722623" cy="77128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01714" y="3061035"/>
            <a:ext cx="6171429" cy="4360468"/>
            <a:chOff x="10001714" y="3061035"/>
            <a:chExt cx="6171429" cy="43604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1714" y="3061035"/>
              <a:ext cx="6171429" cy="43604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82656" y="5269841"/>
            <a:ext cx="6171429" cy="862538"/>
            <a:chOff x="4082656" y="5269841"/>
            <a:chExt cx="6171429" cy="8625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2656" y="5269841"/>
              <a:ext cx="6171429" cy="86253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082857" y="7675472"/>
            <a:ext cx="9159238" cy="23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모집기간 작성창을 클릭시,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DateRange 라이브러리를 이용해 기간을 정할 수 있음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52362" y="1519000"/>
            <a:ext cx="8538500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&lt;기업 회원 공고 작성창&gt;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공고 작성]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로그인시 - 회원 블랙리스트 관리 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991825" y="4031746"/>
            <a:ext cx="10440835" cy="3523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 이후 해제버튼을 통해 블랙리스트의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리스트에서 블랙유저를 제거하고 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유저타입(D)이 기존(P:일반 또는 C:기업)으로 돌아가는 기능구현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34149" y="1769819"/>
            <a:ext cx="9451483" cy="7254013"/>
            <a:chOff x="1134149" y="1769819"/>
            <a:chExt cx="9451483" cy="72540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49" y="1769819"/>
              <a:ext cx="9451483" cy="7254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530598"/>
            <a:ext cx="9717343" cy="7224517"/>
            <a:chOff x="1023038" y="1530598"/>
            <a:chExt cx="9717343" cy="72245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530598"/>
              <a:ext cx="9717343" cy="722451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323540" y="2351353"/>
            <a:ext cx="8538500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공고에 올릴 기술스택 3가지 선택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778397" y="2351353"/>
            <a:ext cx="2688000" cy="634921"/>
            <a:chOff x="9778397" y="2351353"/>
            <a:chExt cx="2688000" cy="634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8397" y="2351353"/>
              <a:ext cx="2688000" cy="634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공고 작성]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162419"/>
            <a:ext cx="5909080" cy="6171429"/>
            <a:chOff x="1023038" y="1162419"/>
            <a:chExt cx="5909080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162419"/>
              <a:ext cx="5909080" cy="61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348624" y="1969007"/>
            <a:ext cx="4069819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근무 지역 선택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725771" y="1969007"/>
            <a:ext cx="2688000" cy="634921"/>
            <a:chOff x="5725771" y="1969007"/>
            <a:chExt cx="2688000" cy="634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5771" y="1969007"/>
              <a:ext cx="2688000" cy="634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85714" y="3535994"/>
            <a:ext cx="10133333" cy="6371759"/>
            <a:chOff x="7485714" y="3535994"/>
            <a:chExt cx="10133333" cy="63717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5714" y="3535994"/>
              <a:ext cx="10133333" cy="637175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060317" y="2264879"/>
            <a:ext cx="7690429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주소창 클릭시, 카카오 도로명 주소 api 팝업창 실행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공고 작성]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578" y="1430267"/>
            <a:ext cx="10153597" cy="8366564"/>
            <a:chOff x="705578" y="1430267"/>
            <a:chExt cx="10153597" cy="83665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578" y="1430267"/>
              <a:ext cx="10153597" cy="83665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77895" y="8907942"/>
            <a:ext cx="2688000" cy="634921"/>
            <a:chOff x="4177895" y="8907942"/>
            <a:chExt cx="2688000" cy="634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7895" y="8907942"/>
              <a:ext cx="2688000" cy="63492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865895" y="8907942"/>
            <a:ext cx="7690429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파일첨부 클릭시, 첨부 가능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335365" y="1892063"/>
            <a:ext cx="6171429" cy="6148987"/>
            <a:chOff x="11335365" y="1892063"/>
            <a:chExt cx="6171429" cy="614898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35365" y="1892063"/>
              <a:ext cx="6171429" cy="614898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45228" y="7258828"/>
            <a:ext cx="8473786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이미지 첨부파일 preview 기능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공고 작성]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93084" y="6626444"/>
            <a:ext cx="7690429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저장 버튼 클릭시, 저장 완료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70846" y="3666831"/>
            <a:ext cx="6171429" cy="2495953"/>
            <a:chOff x="1970846" y="3666831"/>
            <a:chExt cx="6171429" cy="2495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0846" y="3666831"/>
              <a:ext cx="6171429" cy="249595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974159" y="8620729"/>
            <a:ext cx="8897952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작성글 공고 리스트에서 확인 가능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공고 작성]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904762" y="1817400"/>
            <a:ext cx="7619497" cy="6523930"/>
            <a:chOff x="8904762" y="1817400"/>
            <a:chExt cx="7619497" cy="65239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4762" y="1817400"/>
              <a:ext cx="7619497" cy="6523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0889" y="6959317"/>
            <a:ext cx="3331898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글 삭제 버튼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023038" y="1747118"/>
            <a:ext cx="10405533" cy="3827921"/>
            <a:chOff x="1023038" y="1747118"/>
            <a:chExt cx="10405533" cy="382792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747118"/>
              <a:ext cx="10405533" cy="3827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10171" y="5816317"/>
            <a:ext cx="1640250" cy="634921"/>
            <a:chOff x="3010171" y="5816317"/>
            <a:chExt cx="1640250" cy="6349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340000">
              <a:off x="3010171" y="5816317"/>
              <a:ext cx="1640250" cy="634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8882" y="6387370"/>
            <a:ext cx="2782531" cy="634921"/>
            <a:chOff x="1118882" y="6387370"/>
            <a:chExt cx="2782531" cy="6349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340000">
              <a:off x="1118882" y="6387370"/>
              <a:ext cx="2782531" cy="63492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09029" y="8101429"/>
            <a:ext cx="3331898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글 수정 버튼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698413" y="6165523"/>
            <a:ext cx="6171429" cy="2343730"/>
            <a:chOff x="10698413" y="6165523"/>
            <a:chExt cx="6171429" cy="23437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8413" y="6165523"/>
              <a:ext cx="6171429" cy="234373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280683" y="8645552"/>
            <a:ext cx="7177000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삭제 버튼 클릭시 삭제 가능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[채용관 - 공고 수정, 삭제]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461490"/>
            <a:ext cx="12246803" cy="7680195"/>
            <a:chOff x="1023038" y="1461490"/>
            <a:chExt cx="12246803" cy="76801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461490"/>
              <a:ext cx="12246803" cy="76801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01587" y="7359364"/>
            <a:ext cx="2238095" cy="650794"/>
            <a:chOff x="12301587" y="7359364"/>
            <a:chExt cx="2238095" cy="6507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1587" y="7359364"/>
              <a:ext cx="2238095" cy="65079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290254" y="6888889"/>
            <a:ext cx="5017000" cy="23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지원 버튼을 눌러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원하는 공고에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지원 가능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[취준생 - 지원하기]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64212" y="3632222"/>
            <a:ext cx="1654854" cy="463016"/>
            <a:chOff x="10464212" y="3632222"/>
            <a:chExt cx="1654854" cy="4630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64212" y="3632222"/>
              <a:ext cx="1654854" cy="46301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22363" y="1429178"/>
            <a:ext cx="4377653" cy="776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&lt;지원완료 리스트&gt;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26271" y="1946887"/>
            <a:ext cx="5910619" cy="5866891"/>
            <a:chOff x="626271" y="1946887"/>
            <a:chExt cx="5910619" cy="58668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271" y="1946887"/>
              <a:ext cx="5910619" cy="5866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1429" y="2147124"/>
            <a:ext cx="5534556" cy="3750151"/>
            <a:chOff x="6371429" y="2147124"/>
            <a:chExt cx="5534556" cy="37501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1429" y="2147124"/>
              <a:ext cx="5534556" cy="37501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838190" y="1364939"/>
            <a:ext cx="4377653" cy="776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&lt;서류통과 리스트&gt;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119065" y="2298494"/>
            <a:ext cx="5515855" cy="4560314"/>
            <a:chOff x="12119065" y="2298494"/>
            <a:chExt cx="5515855" cy="45603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9065" y="2298494"/>
              <a:ext cx="5515855" cy="456031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449524" y="1361824"/>
            <a:ext cx="4377653" cy="776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&lt;최종합격 리스트&gt;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6900018" y="6519369"/>
            <a:ext cx="5217154" cy="3472506"/>
            <a:chOff x="6900018" y="6519369"/>
            <a:chExt cx="5217154" cy="34725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0018" y="6519369"/>
              <a:ext cx="5217154" cy="347250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176361" y="5897275"/>
            <a:ext cx="4377653" cy="776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&lt;불합격 리스트&gt;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[취준생 - 마이페이지]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244515"/>
            <a:ext cx="10591775" cy="8695474"/>
            <a:chOff x="1023038" y="1244515"/>
            <a:chExt cx="10591775" cy="86954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244515"/>
              <a:ext cx="10591775" cy="86954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9704" y="6615515"/>
            <a:ext cx="4837332" cy="754959"/>
            <a:chOff x="6999704" y="6615515"/>
            <a:chExt cx="4837332" cy="754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9704" y="6615515"/>
              <a:ext cx="4837332" cy="75495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98952" y="6451095"/>
            <a:ext cx="8897952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자신이 작성한 공고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마이페이지에서 확인 가능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063492" y="3555556"/>
            <a:ext cx="2238095" cy="650794"/>
            <a:chOff x="11063492" y="3555556"/>
            <a:chExt cx="2238095" cy="6507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3492" y="3555556"/>
              <a:ext cx="2238095" cy="65079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083905" y="3339049"/>
            <a:ext cx="5017000" cy="162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지원자 지원내역,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채용현황 확인 가능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- 마이페이지]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342751"/>
            <a:ext cx="11754740" cy="8165186"/>
            <a:chOff x="1023038" y="1342751"/>
            <a:chExt cx="11754740" cy="8165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342751"/>
              <a:ext cx="11754740" cy="8165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00408" y="6169823"/>
            <a:ext cx="4837332" cy="754959"/>
            <a:chOff x="6900408" y="6169823"/>
            <a:chExt cx="4837332" cy="754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0408" y="6169823"/>
              <a:ext cx="4837332" cy="75495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31390" y="6267304"/>
            <a:ext cx="7321962" cy="887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지원자 인원수, 리스트 조회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- 마이페이지]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1610" y="1580514"/>
            <a:ext cx="8402708" cy="2760126"/>
            <a:chOff x="631610" y="1580514"/>
            <a:chExt cx="8402708" cy="27601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610" y="1580514"/>
              <a:ext cx="8402708" cy="27601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8996" y="4093508"/>
            <a:ext cx="1853563" cy="494264"/>
            <a:chOff x="5418996" y="4093508"/>
            <a:chExt cx="1853563" cy="494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418996" y="4093508"/>
              <a:ext cx="1853563" cy="494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580514"/>
            <a:ext cx="8676520" cy="5944518"/>
            <a:chOff x="9142857" y="1580514"/>
            <a:chExt cx="8676520" cy="59445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580514"/>
              <a:ext cx="8676520" cy="594451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902346" y="5267422"/>
            <a:ext cx="5908590" cy="20872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이력서 버튼 클릭시, 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새 탭이 뜨며 지원자의 이력서 조회 가능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- 마이페이지]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로그인시 - 신고리스트 관리 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452095" y="1424143"/>
            <a:ext cx="10440835" cy="61666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마이페이지 –신고목록 메뉴 클릭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유저가 신고한 공고/Q&amp;A/후기의 원 글을 신고공통코드 종류 별로 구분하여 보여줌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신고한 유저가 어떠한 신고사유를 통하여 신고하였는지 신고사유공통코드로 분류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3038" y="1487635"/>
            <a:ext cx="8951259" cy="8208960"/>
            <a:chOff x="1023038" y="1487635"/>
            <a:chExt cx="8951259" cy="82089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38" y="1487635"/>
              <a:ext cx="8951259" cy="82089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25397" y="6171019"/>
            <a:ext cx="6171429" cy="3382718"/>
            <a:chOff x="11025397" y="6171019"/>
            <a:chExt cx="6171429" cy="33827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5397" y="6171019"/>
              <a:ext cx="6171429" cy="3382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017" y="1551178"/>
            <a:ext cx="7678608" cy="6105679"/>
            <a:chOff x="670017" y="1551178"/>
            <a:chExt cx="7678608" cy="61056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017" y="1551178"/>
              <a:ext cx="7678608" cy="61056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33333" y="2556099"/>
            <a:ext cx="8531815" cy="5395739"/>
            <a:chOff x="9333333" y="2556099"/>
            <a:chExt cx="8531815" cy="53957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3333" y="2556099"/>
              <a:ext cx="8531815" cy="53957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1950" y="7672711"/>
            <a:ext cx="1654854" cy="463016"/>
            <a:chOff x="5941950" y="7672711"/>
            <a:chExt cx="1654854" cy="4630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340000">
              <a:off x="5941950" y="7672711"/>
              <a:ext cx="1654854" cy="463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5043" y="6434761"/>
            <a:ext cx="4386588" cy="684612"/>
            <a:chOff x="8425043" y="6434761"/>
            <a:chExt cx="4386588" cy="6846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8425043" y="6434761"/>
              <a:ext cx="4386588" cy="6846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285028" y="8687941"/>
            <a:ext cx="6571741" cy="1419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합격 / 불합격 버튼을 클릭시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결과창에 반영됨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- 마이페이지]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3038" y="1319755"/>
            <a:ext cx="10268600" cy="8314466"/>
            <a:chOff x="1023038" y="1319755"/>
            <a:chExt cx="10268600" cy="83144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038" y="1319755"/>
              <a:ext cx="10268600" cy="83144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64212" y="3632222"/>
            <a:ext cx="1654854" cy="463016"/>
            <a:chOff x="10464212" y="3632222"/>
            <a:chExt cx="1654854" cy="4630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4212" y="3632222"/>
              <a:ext cx="1654854" cy="46301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087333" y="3390590"/>
            <a:ext cx="7964217" cy="1419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이제까지 지원한 공고와 지원 날짜, 결과, 진행 과정을 확인 가능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654688" y="6194810"/>
            <a:ext cx="1654854" cy="463016"/>
            <a:chOff x="10654688" y="6194810"/>
            <a:chExt cx="1654854" cy="4630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4688" y="6194810"/>
              <a:ext cx="1654854" cy="46301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119065" y="5730956"/>
            <a:ext cx="7916619" cy="20860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이제까지 지원한 공고 리스트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및 공고 클릭시 지원한 공고 창으로 이동함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[취준생 - 마이페이지]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회원가입 &amp; 로그인시 - 네이버, 카카오 API SNS 연동]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72646" y="2047619"/>
            <a:ext cx="10469025" cy="7031746"/>
            <a:chOff x="1372646" y="2047619"/>
            <a:chExt cx="10469025" cy="70317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2646" y="2047619"/>
              <a:ext cx="10469025" cy="703174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841714" y="4553571"/>
            <a:ext cx="8035667" cy="59523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b="1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개인회원 회원가입 / 로그인</a:t>
            </a:r>
          </a:p>
          <a:p>
            <a:endParaRPr lang="en-US" sz="2900" b="1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네이버, 카카오 계정으로간편하게 회원가입을 진행할 수 있습니다.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회원가입이 완료되면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간편하게 로그인이 가능합니다.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2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*개인회원은 SNS계정으로만 이용 가능합니다.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841671" y="3684520"/>
            <a:ext cx="3096067" cy="699112"/>
            <a:chOff x="11841671" y="3684520"/>
            <a:chExt cx="3096067" cy="699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41671" y="3684520"/>
              <a:ext cx="3096067" cy="699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[기업회원 - 회원가입시]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487653" y="2367759"/>
            <a:ext cx="8035667" cy="2562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기업회원 회원가입</a:t>
            </a:r>
          </a:p>
          <a:p>
            <a:endParaRPr lang="en-US" sz="29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유효성 검사와 정규식을 통해 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올바른 정보를 기입할 수 있습니다.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487653" y="1668647"/>
            <a:ext cx="3096067" cy="699112"/>
            <a:chOff x="10487653" y="1668647"/>
            <a:chExt cx="3096067" cy="699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7653" y="1668647"/>
              <a:ext cx="3096067" cy="699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19267" y="1607591"/>
            <a:ext cx="11355932" cy="8169174"/>
            <a:chOff x="3119267" y="1607591"/>
            <a:chExt cx="11355932" cy="81691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9267" y="1607591"/>
              <a:ext cx="11355932" cy="81691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503524" y="7179695"/>
            <a:ext cx="11354236" cy="38956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기업회원 회원가입 요청 처리</a:t>
            </a:r>
          </a:p>
          <a:p>
            <a:endParaRPr lang="en-US" sz="29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회원가입 완료 버튼을 누르면 가입 요청 팝업을 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띄웁니다.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기업회원은 회원가입 후 관리자의 검토를 거친 뒤 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승인이 되면 로그인이 가능합니다.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503526" y="6385353"/>
            <a:ext cx="3096067" cy="699112"/>
            <a:chOff x="10503526" y="6385353"/>
            <a:chExt cx="3096067" cy="6991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3526" y="6385353"/>
              <a:ext cx="3096067" cy="699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[기업회원 – 승인 대기]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921048" y="3113400"/>
            <a:ext cx="10537493" cy="2562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기업회원 회원가입</a:t>
            </a:r>
          </a:p>
          <a:p>
            <a:endParaRPr lang="en-US" sz="29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관리자의 검토가 이루어지지 않아 가입 승인이 되지 않은 경우는 로그인이 제한됩니다.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921037" y="2223814"/>
            <a:ext cx="3096067" cy="699112"/>
            <a:chOff x="10921037" y="2223814"/>
            <a:chExt cx="3096067" cy="699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1037" y="2223814"/>
              <a:ext cx="3096067" cy="699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038" y="1747624"/>
            <a:ext cx="9614954" cy="7770085"/>
            <a:chOff x="1023038" y="1747624"/>
            <a:chExt cx="9614954" cy="77700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038" y="1747624"/>
              <a:ext cx="9614954" cy="7770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[기업회원 – 가입 반려]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64308" y="2280063"/>
            <a:ext cx="9917810" cy="23563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기업회원 승인 반려 쪽지</a:t>
            </a:r>
          </a:p>
          <a:p>
            <a:endParaRPr lang="en-US" sz="25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500" dirty="0" smtClean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가입 승인이 반려될 경우 해당  아이디로 로그인 시 </a:t>
            </a:r>
          </a:p>
          <a:p>
            <a:r>
              <a:rPr lang="en-US" sz="2500" dirty="0" smtClean="0">
                <a:solidFill>
                  <a:srgbClr val="333333"/>
                </a:solidFill>
                <a:latin typeface="Noto Sans CJK KR Bold" pitchFamily="34" charset="0"/>
                <a:cs typeface="Noto Sans CJK KR Bold" pitchFamily="34" charset="0"/>
              </a:rPr>
              <a:t>관리자로의 반려 사유 쪽지가 팝업창으로 열립니다.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11927" y="1469839"/>
            <a:ext cx="3096067" cy="699112"/>
            <a:chOff x="911927" y="1469839"/>
            <a:chExt cx="3096067" cy="699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927" y="1469839"/>
              <a:ext cx="3096067" cy="699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4308" y="3972181"/>
            <a:ext cx="16127009" cy="5856120"/>
            <a:chOff x="864308" y="3972181"/>
            <a:chExt cx="16127009" cy="58561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308" y="3972181"/>
              <a:ext cx="16127009" cy="585612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619038" y="2280067"/>
            <a:ext cx="7333348" cy="23563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기업회원 정보 변경</a:t>
            </a:r>
          </a:p>
          <a:p>
            <a:endParaRPr lang="en-US" sz="25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확인 버튼을 누르면 정보 변경 팝업을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불러와 바로 수정이 가능합니다.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666657" y="1469839"/>
            <a:ext cx="3096067" cy="699112"/>
            <a:chOff x="7666657" y="1469839"/>
            <a:chExt cx="3096067" cy="6991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6657" y="1469839"/>
              <a:ext cx="3096067" cy="69911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714286" y="2280067"/>
            <a:ext cx="8142857" cy="23563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반려 회원 접근 제한</a:t>
            </a:r>
          </a:p>
          <a:p>
            <a:endParaRPr lang="en-US" sz="25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반려 된 회원은 정보변경과 쪽지 이용만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가능하며 그 외 기능과 접근이 제한됩니다.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761895" y="1469836"/>
            <a:ext cx="3096067" cy="699112"/>
            <a:chOff x="12761895" y="1469836"/>
            <a:chExt cx="3096067" cy="6991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61895" y="1469836"/>
              <a:ext cx="3096067" cy="699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[기업회원 – 정보 변경]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952381" y="4382544"/>
            <a:ext cx="12595238" cy="406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기업회원 회원정보 변경</a:t>
            </a:r>
          </a:p>
          <a:p>
            <a:endParaRPr lang="en-US" sz="29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가입 시 입력했던 데이터를 불러와 입력한 정보를 확인 및 수정이 가능합니다.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*아이디는 수정이 불가합니다</a:t>
            </a: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999990" y="3572313"/>
            <a:ext cx="3096067" cy="699112"/>
            <a:chOff x="8999990" y="3572313"/>
            <a:chExt cx="3096067" cy="699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9990" y="3572313"/>
              <a:ext cx="3096067" cy="699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36566" y="1342852"/>
            <a:ext cx="6381303" cy="8618048"/>
            <a:chOff x="2336566" y="1342852"/>
            <a:chExt cx="6381303" cy="86180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6566" y="1342852"/>
              <a:ext cx="6381303" cy="8618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[기업회원 – 비밀번호 변경]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167905" y="4193943"/>
            <a:ext cx="10057667" cy="406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기업회원 비밀번호 변경</a:t>
            </a:r>
          </a:p>
          <a:p>
            <a:endParaRPr lang="en-US" sz="29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입력한 비밀번호와 데이터베이스에 저장된 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비밀번호를 확인하고 대조하여 일치한다면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비밀번호 변경이 가능합니다.</a:t>
            </a: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215531" y="3383711"/>
            <a:ext cx="3096067" cy="699112"/>
            <a:chOff x="11215531" y="3383711"/>
            <a:chExt cx="3096067" cy="699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5531" y="3383711"/>
              <a:ext cx="3096067" cy="699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038" y="1530187"/>
            <a:ext cx="9890915" cy="8481460"/>
            <a:chOff x="1023038" y="1530187"/>
            <a:chExt cx="9890915" cy="84814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038" y="1530187"/>
              <a:ext cx="9890915" cy="8481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로그인시 – 조회 및 관리]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88752" y="2161029"/>
            <a:ext cx="10057667" cy="3086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가입 기업회원 조회</a:t>
            </a:r>
          </a:p>
          <a:p>
            <a:endParaRPr lang="en-US" sz="23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가입한 기업회원들을 조회합니다.</a:t>
            </a: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회사명 또는 대표자명으로 기업회원 검색이 가능합니다.</a:t>
            </a: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또한 유저타입의 상태를 선택하면 해당 상태의 회원들만</a:t>
            </a: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조회가 가능합니다.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88751" y="1231746"/>
            <a:ext cx="3096067" cy="699112"/>
            <a:chOff x="1288751" y="1231746"/>
            <a:chExt cx="3096067" cy="699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8751" y="1231746"/>
              <a:ext cx="3096067" cy="6991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3505" y="4344156"/>
            <a:ext cx="16235066" cy="5641686"/>
            <a:chOff x="1193505" y="4344156"/>
            <a:chExt cx="16235066" cy="56416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3505" y="4344156"/>
              <a:ext cx="16235066" cy="56416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104962" y="2041981"/>
            <a:ext cx="6556843" cy="344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상세 조회</a:t>
            </a:r>
          </a:p>
          <a:p>
            <a:endParaRPr lang="en-US" sz="23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회사명을 클릭하면 해당 기업회원의 가입 정보를 불러옵니다.</a:t>
            </a:r>
          </a:p>
          <a:p>
            <a:endParaRPr lang="en-US" sz="23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첨부파일과 회원정보를 검토  후 승인 버튼을 누르면 가입이 승인 됩니다.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152592" y="1231746"/>
            <a:ext cx="3096067" cy="699112"/>
            <a:chOff x="8152592" y="1231746"/>
            <a:chExt cx="3096067" cy="6991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2592" y="1231746"/>
              <a:ext cx="3096067" cy="69911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057333" y="2095781"/>
            <a:ext cx="6556843" cy="40392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반려 사유 작성</a:t>
            </a:r>
          </a:p>
          <a:p>
            <a:endParaRPr lang="en-US" sz="23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반려 버튼 클릭 시 반려 사유 작성에 대한 쪽지 팝업이 열립니다.</a:t>
            </a:r>
          </a:p>
          <a:p>
            <a:endParaRPr lang="en-US" sz="23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사유 작성하고 전송을 누르면 반려 </a:t>
            </a: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회원이 로그인 했을 시 팝업창으로 </a:t>
            </a:r>
          </a:p>
          <a:p>
            <a:r>
              <a:rPr lang="en-US" sz="2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보여지게 됩니다.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3104973" y="1285541"/>
            <a:ext cx="3096067" cy="699112"/>
            <a:chOff x="13104973" y="1285541"/>
            <a:chExt cx="3096067" cy="6991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4973" y="1285541"/>
              <a:ext cx="3096067" cy="699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로그인시 – 조회 및 관리]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82476" y="7644352"/>
            <a:ext cx="11262001" cy="24868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 smtClean="0">
                <a:solidFill>
                  <a:srgbClr val="18A8F1"/>
                </a:solidFill>
                <a:latin typeface="Noto Sans CJK KR Bold" pitchFamily="34" charset="0"/>
                <a:cs typeface="Noto Sans CJK KR Bold" pitchFamily="34" charset="0"/>
              </a:rPr>
              <a:t>행사 목록 조회</a:t>
            </a:r>
          </a:p>
          <a:p>
            <a:endParaRPr lang="en-US" sz="2800" dirty="0" smtClean="0">
              <a:solidFill>
                <a:srgbClr val="18A8F1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목록 조회 및 행사명, 주소로 검색이 가능하며, 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박람회 개최등록도 가능합니다.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882475" y="6715078"/>
            <a:ext cx="3096067" cy="699112"/>
            <a:chOff x="1882475" y="6715078"/>
            <a:chExt cx="3096067" cy="699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2475" y="6715078"/>
              <a:ext cx="3096067" cy="69911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914476" y="7827248"/>
            <a:ext cx="11056843" cy="256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1187CF"/>
                </a:solidFill>
                <a:latin typeface="Noto Sans CJK KR Bold" pitchFamily="34" charset="0"/>
                <a:cs typeface="Noto Sans CJK KR Bold" pitchFamily="34" charset="0"/>
              </a:rPr>
              <a:t>반려 사유 작성</a:t>
            </a:r>
          </a:p>
          <a:p>
            <a:endParaRPr lang="en-US" sz="2900" dirty="0" smtClean="0">
              <a:solidFill>
                <a:srgbClr val="1187CF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박람회 개최 버튼 클릭 시 박람회 생성 페이지로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이동되며 등록이 가능합니다.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962103" y="7017009"/>
            <a:ext cx="3096067" cy="699112"/>
            <a:chOff x="10962103" y="7017009"/>
            <a:chExt cx="3096067" cy="699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62103" y="7017009"/>
              <a:ext cx="3096067" cy="699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2953" y="1459238"/>
            <a:ext cx="16139810" cy="5568234"/>
            <a:chOff x="1072953" y="1459238"/>
            <a:chExt cx="16139810" cy="55682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953" y="1459238"/>
              <a:ext cx="16139810" cy="55682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로그인시 - 신고리스트 관리 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496975" y="6888889"/>
            <a:ext cx="17945013" cy="880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 제목에 키워드 입력하여 포함된 단어의 신고글 검색기능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512848" y="1614619"/>
            <a:ext cx="13291763" cy="4818264"/>
            <a:chOff x="2512848" y="1614619"/>
            <a:chExt cx="13291763" cy="48182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2848" y="1614619"/>
              <a:ext cx="13291763" cy="4818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20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[전 회원 로그인시 - Q&amp;A 게시판]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35355" y="1680459"/>
            <a:ext cx="15415004" cy="7264321"/>
            <a:chOff x="1435355" y="1680459"/>
            <a:chExt cx="15415004" cy="72643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355" y="1680459"/>
              <a:ext cx="15415004" cy="726432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425861" y="4889836"/>
            <a:ext cx="7640429" cy="7590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등록버튼을 누르면 모달창이 뜬다.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183459" y="8910147"/>
            <a:ext cx="8419584" cy="1434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제목과 내용을 입력하고 저장 버튼을 눌러 글을 등록한다.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20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[전 회원 로그인시 - Q&amp;A 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373922" y="3211350"/>
            <a:ext cx="9640396" cy="1532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내가 작성한 글일 경우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수정/삭제/취소  총3개의 버튼이 보여진다.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8328991" y="7227446"/>
            <a:ext cx="14207792" cy="2311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① 내용을 수정하고 저장 버튼을 누르면 수정내용이 저장된다.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② 해당 게시글을 삭제한다.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③ 현재 보고있는 모달창을 닫는다.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3038" y="1484845"/>
            <a:ext cx="10402823" cy="4980695"/>
            <a:chOff x="1023038" y="1484845"/>
            <a:chExt cx="10402823" cy="49806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38" y="1484845"/>
              <a:ext cx="10402823" cy="49806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0519" y="6500172"/>
            <a:ext cx="6171429" cy="3188021"/>
            <a:chOff x="1880519" y="6500172"/>
            <a:chExt cx="6171429" cy="31880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0519" y="6500172"/>
              <a:ext cx="6171429" cy="3188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20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[전 회원 로그인시 - Q&amp;A 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874807" y="6604067"/>
            <a:ext cx="15804150" cy="779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내가 작성한 글이 아닌 경우 수정/삭제 버튼이 보여지지 않는다.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95238" y="2064048"/>
            <a:ext cx="15766077" cy="3990788"/>
            <a:chOff x="1295238" y="2064048"/>
            <a:chExt cx="15766077" cy="3990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238" y="2064048"/>
              <a:ext cx="15766077" cy="3990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20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[전 회원 로그인시 - Q&amp;A 게시판 - 검색 기능]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26934" y="1778531"/>
            <a:ext cx="8974968" cy="7267097"/>
            <a:chOff x="1126934" y="1778531"/>
            <a:chExt cx="8974968" cy="72670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934" y="1778531"/>
              <a:ext cx="8974968" cy="726709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285714" y="2572255"/>
            <a:ext cx="11454506" cy="2311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① 게시글_작성자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1-1 검색조건을 작성자로 설정하고 검색버튼 클릭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1-2 해당 작성자가 작성한 글만을 조회할 수 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0285714" y="6901257"/>
            <a:ext cx="11454506" cy="2311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② 게시글_제목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2-1 검색조건을 제목으로 설정하고 검색버튼 클릭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2-2 제목이 일치하는 글을 조회할 수 있다.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20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[전 회원 로그인시 - 후기 게시판]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41822" y="1576823"/>
            <a:ext cx="15548390" cy="7677018"/>
            <a:chOff x="1541822" y="1576823"/>
            <a:chExt cx="15548390" cy="76770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822" y="1576823"/>
              <a:ext cx="15548390" cy="767701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908744" y="4779221"/>
            <a:ext cx="7616358" cy="779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등록버튼을 누르면 모달창이 뜬다.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908744" y="8225105"/>
            <a:ext cx="8161813" cy="1532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제목과 내용을 입력하고 저장 버튼을 눌러 글을 등록한다.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20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[전 회원 로그인시 - 후기 게시판]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40354" y="2017083"/>
            <a:ext cx="16442751" cy="3740726"/>
            <a:chOff x="1040354" y="2017083"/>
            <a:chExt cx="16442751" cy="37407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354" y="2017083"/>
              <a:ext cx="16442751" cy="374072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24764" y="6225342"/>
            <a:ext cx="13071984" cy="15324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내가 작성한 글일 경우 수정/삭제/취소  총3개의 버튼이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    보여진다.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1370554" y="6225342"/>
            <a:ext cx="9168805" cy="3064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① 내용을 수정하고 저장 버튼을 누르면 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     수정내용이 저장된다.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② 해당 게시글을 삭제한다.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③ 현재 보고있는 모달창을 닫는다.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20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[전 회원 로그인시 - 후기 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459232" y="6915681"/>
            <a:ext cx="14882045" cy="779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내가 작성한 글이 아닌 경우 수정/삭제 버튼이 보여지지 않는다. 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40354" y="2850553"/>
            <a:ext cx="16279562" cy="3632377"/>
            <a:chOff x="1040354" y="2850553"/>
            <a:chExt cx="16279562" cy="36323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354" y="2850553"/>
              <a:ext cx="16279562" cy="3632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207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[전 회원 로그인시 - 후기 게시판]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75419" y="2106152"/>
            <a:ext cx="8510490" cy="6907823"/>
            <a:chOff x="975419" y="2106152"/>
            <a:chExt cx="8510490" cy="69078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419" y="2106152"/>
              <a:ext cx="8510490" cy="690782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764762" y="2772819"/>
            <a:ext cx="11519524" cy="23095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게시글_작성자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1-1 검색조건을 작성자로 설정하고 검색버튼 클릭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1-2 해당 작성자가 작성한 글 만을 조회할 수 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9764762" y="6655305"/>
            <a:ext cx="11519524" cy="30714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게시글_제목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2-1 검색조건을 제목으로 설정하고 검색버튼 클릭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2-2 제목이 일치하는 글을 조회할 수 있다.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[개인, 기업 로그인시 - 쪽지 – 개인-&gt; 기업 채용공고 쪽지]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080794" y="6528321"/>
            <a:ext cx="21759762" cy="3833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1-1 채용공고 하나를 선택한다.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1-2 우측 상단에 쪽지를 클릭한다.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1-3 쪽지 보내기 모달창이 뜬다.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1-4 받는사람은 공고를 올린 기업, 보내는사람은 개인회원 로그인ID로 고정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1-5 제목과 내용을 입력하고 보내기 버튼을 누른다.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3038" y="1834563"/>
            <a:ext cx="16294712" cy="4226441"/>
            <a:chOff x="1023038" y="1834563"/>
            <a:chExt cx="16294712" cy="42264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38" y="1834563"/>
              <a:ext cx="16294712" cy="42264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[개인, 기업 로그인시 - 쪽지 – 개인-&gt; 기업 채용공고 쪽지]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873019" y="1481962"/>
            <a:ext cx="4167654" cy="761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- 지원자 쪽지내역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841270" y="2101008"/>
            <a:ext cx="10566078" cy="2819822"/>
            <a:chOff x="3841270" y="2101008"/>
            <a:chExt cx="10566078" cy="28198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1270" y="2101008"/>
              <a:ext cx="10566078" cy="281982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873019" y="5295238"/>
            <a:ext cx="4167659" cy="761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- 기업 쪽지내역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3912067" y="8819819"/>
            <a:ext cx="15347619" cy="761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각 계정의 쪽지내역에 쪽지가 등록되어 확인할 수 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841270" y="5896635"/>
            <a:ext cx="10827386" cy="2747859"/>
            <a:chOff x="3841270" y="5896635"/>
            <a:chExt cx="10827386" cy="27478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1270" y="5896635"/>
              <a:ext cx="10827386" cy="27478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좋아요 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924063" y="2873016"/>
            <a:ext cx="11042476" cy="3523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 채용관 – 인재모집 메뉴로 기업별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공고리스트 페이지로 이동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 참여기업이 작성한 공고에 표시된 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하트를 클릭하여 좋아요를 추가할 수 있다.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70657" y="1539686"/>
            <a:ext cx="15934547" cy="8256087"/>
            <a:chOff x="1070657" y="1539686"/>
            <a:chExt cx="15934547" cy="82560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657" y="1539686"/>
              <a:ext cx="15934547" cy="8256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로그인시 - 답장보내기 - 기업-&gt; 개인]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81360" y="6460314"/>
            <a:ext cx="16339864" cy="3833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1-1 쪽지내역 제목을 클릭한다.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1-2 답장보내기 모달창이 뜬다.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1-3 받는 사람은 쪽지 발신자, 보내는 사람은 쪽지 수신자로 고정된다.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1-4 제목과 내용을 입력하고 전송버튼 클릭한다.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1-5 쪽지내역에 보여진다.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3038" y="1966714"/>
            <a:ext cx="16294422" cy="3859741"/>
            <a:chOff x="1023038" y="1966714"/>
            <a:chExt cx="16294422" cy="38597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38" y="1966714"/>
              <a:ext cx="16294422" cy="38597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23322586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[기업 로그인시 - 답장보내기 - 관리자 -&gt; 개인]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662313" y="6460314"/>
            <a:ext cx="16339864" cy="3833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1-1 쪽지내역 제목을 클릭한다.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1-2 답장보내기 모달창이 뜬다.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1-3 받는 사람은 쪽지 발신자, 보내는 사람은 쪽지 수신자로 고정된다.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1-4 제목과 내용을 입력하고 전송버튼 클릭한다.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1-5 쪽지내역에 보여진다.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76598" y="1988486"/>
            <a:ext cx="15455797" cy="3941228"/>
            <a:chOff x="1376598" y="1988486"/>
            <a:chExt cx="15455797" cy="39412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598" y="1988486"/>
              <a:ext cx="15455797" cy="3941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공지사항게시판]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86530" y="1963537"/>
            <a:ext cx="10819865" cy="7261172"/>
            <a:chOff x="1086530" y="1963537"/>
            <a:chExt cx="10819865" cy="72611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6530" y="1963537"/>
              <a:ext cx="10819865" cy="726117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144476" y="4017870"/>
            <a:ext cx="7640429" cy="406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아이디:admin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비밀번호:admin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관리자 계정으로 입력하여 로그인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공지사항게시판]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303206" y="4463425"/>
            <a:ext cx="7640429" cy="3395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1.채용박람회 &lt;= 클릭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2.공지사항(nmg) &lt;= 클릭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3.공지사항(nmg) &lt;= 접속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356876" y="1311111"/>
            <a:ext cx="2991748" cy="8470503"/>
            <a:chOff x="5356876" y="1311111"/>
            <a:chExt cx="2991748" cy="84705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6876" y="1311111"/>
              <a:ext cx="2991748" cy="8470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공지사항게시판]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494825" y="4304692"/>
            <a:ext cx="7640429" cy="47287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1.공지사항 목록 조회 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2.전체, 작성자, 제목별로 검색 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가능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3.신규등록 버튼 =&gt; 관리자만 사용 가능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3038" y="2078140"/>
            <a:ext cx="11268762" cy="7097679"/>
            <a:chOff x="1023038" y="2078140"/>
            <a:chExt cx="11268762" cy="70976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38" y="2078140"/>
              <a:ext cx="11268762" cy="7097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공지사항게시판]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907556" y="4205083"/>
            <a:ext cx="7640429" cy="406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1.신규등록 버튼 &lt;= 클릭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2.신규등록 양식이 나옴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3.제목과 내용, 파일 선택을 입력하여 공지사항 글을 등록 가능 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04879" y="1645570"/>
            <a:ext cx="8426744" cy="7827088"/>
            <a:chOff x="1504879" y="1645570"/>
            <a:chExt cx="8426744" cy="78270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4879" y="1645570"/>
              <a:ext cx="8426744" cy="7827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공지사항게시판]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796381" y="3919371"/>
            <a:ext cx="9162524" cy="47287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1.제목을 입력함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2.내용을 입력함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3.파일 첨부 가능함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4.1~3번 완료 후 =&gt; 저장 버튼 클릭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77006" y="1704902"/>
            <a:ext cx="9005997" cy="7903003"/>
            <a:chOff x="1277006" y="1704902"/>
            <a:chExt cx="9005997" cy="79030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006" y="1704902"/>
              <a:ext cx="9005997" cy="7903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공지사항게시판]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764635" y="4447557"/>
            <a:ext cx="9162524" cy="20859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1.작성한 글=&gt;리스트에 나옴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2.제목 클릭=&gt;세부 내용을 볼 수 있음 </a:t>
            </a: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34149" y="2338273"/>
            <a:ext cx="9169431" cy="5926629"/>
            <a:chOff x="1134149" y="2338273"/>
            <a:chExt cx="9169431" cy="59266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149" y="2338273"/>
              <a:ext cx="9169431" cy="5926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공지사항게시판]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653587" y="2926883"/>
            <a:ext cx="9162524" cy="8014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1.세부내용: 제목 / 내용 / 파일 (이미지)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2.이미지 파일을 첨부했을 시 =&gt; 다음과 같이 이미지가 나타나짐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3.저장:제목이나 내용을 수정할 시 =&gt; 저장 버튼을 클릭하면 반영됨.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4.삭제여부(Y):삭제여부(Y)를 클릭 =&gt; 삭제여부에 Y가 표시됨.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5.취소:해당 글을 나갈 수 있음.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406349" y="1652346"/>
            <a:ext cx="8712270" cy="7892057"/>
            <a:chOff x="1406349" y="1652346"/>
            <a:chExt cx="8712270" cy="78920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349" y="1652346"/>
              <a:ext cx="8712270" cy="7892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공지사항게시판]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1018667" y="4365258"/>
            <a:ext cx="9162524" cy="3395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1.삭제여부 버튼을 클릭 =&gt; 해당 글 삭제여부에 ‘Y’가 표시됨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2.해당 글을 지울지 혹은 그대로 둘지 의논하고 판단함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07165" y="2946489"/>
            <a:ext cx="9725787" cy="5101154"/>
            <a:chOff x="1007165" y="2946489"/>
            <a:chExt cx="9725787" cy="51011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165" y="2946489"/>
              <a:ext cx="9725787" cy="5101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좋아요 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8269838" y="1959962"/>
            <a:ext cx="13142857" cy="1761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 좋아요 +1, 저장되었습니다 메시지 출력 이후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새로고침 하여 좋아요가 반영된 페이지 출력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3038" y="2293296"/>
            <a:ext cx="16870282" cy="7127694"/>
            <a:chOff x="1023038" y="2293296"/>
            <a:chExt cx="16870282" cy="712769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3038" y="2293296"/>
              <a:ext cx="16870282" cy="71276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Q&amp;A 게시판]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97614" y="1469841"/>
            <a:ext cx="3251011" cy="8207624"/>
            <a:chOff x="5097614" y="1469841"/>
            <a:chExt cx="3251011" cy="82076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7614" y="1469841"/>
              <a:ext cx="3251011" cy="82076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793651" y="4441845"/>
            <a:ext cx="9162524" cy="3395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1.관리자관리 &lt;= 클릭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2.Q&amp;A게시판관리(bmg) &lt;= 클릭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3.Q&amp;A게시판관리(bmg) &lt;= 접속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Q&amp;A 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682476" y="3933999"/>
            <a:ext cx="9162524" cy="5371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1.Q&amp;A게시판 접속 =&gt; Q&amp;A게시판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글들의 리스트가 나옴 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2.목록:Q&amp;A번호/제목/작성날짜/작성자/삭제여부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3.검색:전체/작성자/제목 별로 가능함</a:t>
            </a: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368254" y="2965564"/>
            <a:ext cx="9028531" cy="4898719"/>
            <a:chOff x="1368254" y="2965564"/>
            <a:chExt cx="9028531" cy="48987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8254" y="2965564"/>
              <a:ext cx="9028531" cy="4898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Q&amp;A 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761841" y="3328741"/>
            <a:ext cx="9162524" cy="6704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1.해당 글 클릭 =&gt; 상세 정보가 나옴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2.삭제여부(Y):클릭 시 해당 글의 삭제여부가 Y로 바뀌며, 해당 글을 삭제할 여부에 대해서 논의하게 됨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3.삭제:삭제하기로 결정된 글을 완전히 삭제함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4.취소:해당 글에서 나가게 함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20752" y="2103590"/>
            <a:ext cx="8676485" cy="6983760"/>
            <a:chOff x="1520752" y="2103590"/>
            <a:chExt cx="8676485" cy="69837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0752" y="2103590"/>
              <a:ext cx="8676485" cy="6983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후기 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142857" y="4527152"/>
            <a:ext cx="6452381" cy="33954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1.관리자관리 &lt;= 클릭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2.후기관리(rmg)&lt;= 클릭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3.후기관리(rmg) &lt;= 접속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955672" y="1416603"/>
            <a:ext cx="3595716" cy="8294241"/>
            <a:chOff x="4955672" y="1416603"/>
            <a:chExt cx="3595716" cy="82942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5672" y="1416603"/>
              <a:ext cx="3595716" cy="82942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후기 게시판]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103741" y="2957911"/>
            <a:ext cx="8077068" cy="4623861"/>
            <a:chOff x="2103741" y="2957911"/>
            <a:chExt cx="8077068" cy="46238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3741" y="2957911"/>
              <a:ext cx="8077068" cy="46238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682444" y="3725334"/>
            <a:ext cx="9162524" cy="47287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1.후기게시판 접속 =&gt; 후기게시판 글들의 리스트가 나옴 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2.목록:후기번호/제목/작성날짜/작성자/삭제여부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3.검색:전체/작성자/제목 별로 가능함</a:t>
            </a: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0988379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[관리자 - 후기 게시판]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0825333" y="3487238"/>
            <a:ext cx="9162524" cy="6704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1.해당 글 클릭 =&gt; 상세 정보가 나옴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2.삭제여부(Y):클릭 시 해당 글의 삭제여부가 Y로 바뀌며, 해당 글을 삭제할 여부에 대해서 논의하게 됨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3.삭제:삭제하기로 결정된 글을 완전히 삭제하게 함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r>
              <a:rPr lang="en-US" sz="29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4.취소:해당 글에서 나가게 함</a:t>
            </a: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sz="2900" dirty="0" smtClean="0">
              <a:solidFill>
                <a:srgbClr val="000000"/>
              </a:solidFill>
              <a:latin typeface="Noto Sans CJK KR Bold" pitchFamily="34" charset="0"/>
              <a:cs typeface="Noto Sans CJK KR Bold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622339" y="1965745"/>
            <a:ext cx="8935925" cy="7112472"/>
            <a:chOff x="1622339" y="1965745"/>
            <a:chExt cx="8935925" cy="711247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339" y="1965745"/>
              <a:ext cx="8935925" cy="7112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solidFill>
          <a:srgbClr val="1A73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41607" y="3089373"/>
            <a:ext cx="14832322" cy="6838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THANK</a:t>
            </a:r>
          </a:p>
          <a:p>
            <a:pPr algn="r"/>
            <a:r>
              <a:rPr lang="en-US" sz="13000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YOU,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2587976" y="5093658"/>
            <a:ext cx="8000000" cy="137143"/>
            <a:chOff x="-2587976" y="5093658"/>
            <a:chExt cx="8000000" cy="13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-2587976" y="5093658"/>
              <a:ext cx="800000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136508"/>
            <a:chOff x="0" y="0"/>
            <a:chExt cx="18285714" cy="113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1365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3038" y="190442"/>
            <a:ext cx="19274967" cy="1238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b="1" dirty="0" smtClean="0">
                <a:solidFill>
                  <a:srgbClr val="FFFFFF"/>
                </a:solidFill>
                <a:latin typeface="Noto Sans CJK KR Bold" pitchFamily="34" charset="0"/>
                <a:cs typeface="Noto Sans CJK KR Bold" pitchFamily="34" charset="0"/>
              </a:rPr>
              <a:t>[구직자 로그인시 - 좋아요 기능 ]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320635" y="8753616"/>
            <a:ext cx="18828571" cy="880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4. 이후 풀 하트 아이콘을 다시 누를 경우, 좋아요를 취소하도록 기능구현</a:t>
            </a:r>
          </a:p>
          <a:p>
            <a:r>
              <a:rPr lang="en-US" sz="3300" dirty="0" smtClean="0">
                <a:solidFill>
                  <a:srgbClr val="000000"/>
                </a:solidFill>
                <a:latin typeface="Noto Sans CJK KR Bold" pitchFamily="34" charset="0"/>
                <a:cs typeface="Noto Sans CJK KR Bold" pitchFamily="34" charset="0"/>
              </a:rPr>
              <a:t> 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70687" y="1531391"/>
            <a:ext cx="15944340" cy="6527214"/>
            <a:chOff x="1170687" y="1531391"/>
            <a:chExt cx="15944340" cy="65272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0687" y="1531391"/>
              <a:ext cx="15944340" cy="65272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2233</Words>
  <Application>Microsoft Office PowerPoint</Application>
  <PresentationFormat>사용자 지정</PresentationFormat>
  <Paragraphs>436</Paragraphs>
  <Slides>86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8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Sysceo.com</cp:lastModifiedBy>
  <cp:revision>3</cp:revision>
  <dcterms:created xsi:type="dcterms:W3CDTF">2023-07-13T12:09:20Z</dcterms:created>
  <dcterms:modified xsi:type="dcterms:W3CDTF">2023-07-13T03:49:46Z</dcterms:modified>
</cp:coreProperties>
</file>